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  <p:sldMasterId id="2147483665" r:id="rId6"/>
    <p:sldMasterId id="214748366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oboto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.fntdata"/><Relationship Id="rId11" Type="http://schemas.openxmlformats.org/officeDocument/2006/relationships/slide" Target="slides/slide3.xml"/><Relationship Id="rId22" Type="http://schemas.openxmlformats.org/officeDocument/2006/relationships/font" Target="fonts/RobotoLight-boldItalic.fntdata"/><Relationship Id="rId10" Type="http://schemas.openxmlformats.org/officeDocument/2006/relationships/slide" Target="slides/slide2.xml"/><Relationship Id="rId21" Type="http://schemas.openxmlformats.org/officeDocument/2006/relationships/font" Target="fonts/RobotoLight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Roboto-regular.fntdata"/><Relationship Id="rId14" Type="http://schemas.openxmlformats.org/officeDocument/2006/relationships/slide" Target="slides/slide6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Light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Roboto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615f68d03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d615f68d03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a Silver Bullet presentation template for Account Managers. The notes on each slide inform you of which content needs to be replaced or filled in. Any text boxes with an * need to be replaced and any images with a ? need to be replaced.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615f68d03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d615f68d03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Replace: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Game name or logo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Studio logo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Release month and year e.g. January 2020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615f68d03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d615f68d03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Replace: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Unique selling point of your game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Feature names and brief explanations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Statistics: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Volatility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RTP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Feature frequency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Number of lines or ways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Max coinciding win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Default min and max bet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615f68d03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d615f68d03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Replace: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Screenshots and caption for either the main game, a feature or artwork - add, move or remove boxes as needed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615f68d03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d615f68d03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Replace: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Demo URL link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Video URL link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615f68d03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d615f68d03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b="1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"/>
              <a:buChar char="●"/>
              <a:defRPr b="1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/>
        </p:nvSpPr>
        <p:spPr>
          <a:xfrm>
            <a:off x="194258" y="84573"/>
            <a:ext cx="25992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Relax Gaming 2019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18390" y="231250"/>
            <a:ext cx="1150810" cy="366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2drhksbtcqozo.cloudfront.net/casino/launcher.html?channel=web&amp;moneymode=fun&amp;jurisdiction=MT&amp;gameid=bountyshowdown" TargetMode="External"/><Relationship Id="rId4" Type="http://schemas.openxmlformats.org/officeDocument/2006/relationships/hyperlink" Target="https://www.youtube.com/watch?v=MvgoGv1epw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3">
            <a:alphaModFix/>
          </a:blip>
          <a:srcRect b="37201" l="0" r="0" t="0"/>
          <a:stretch/>
        </p:blipFill>
        <p:spPr>
          <a:xfrm>
            <a:off x="1994800" y="264300"/>
            <a:ext cx="5091800" cy="17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 txBox="1"/>
          <p:nvPr/>
        </p:nvSpPr>
        <p:spPr>
          <a:xfrm>
            <a:off x="3446150" y="2624825"/>
            <a:ext cx="423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 txBox="1"/>
          <p:nvPr/>
        </p:nvSpPr>
        <p:spPr>
          <a:xfrm>
            <a:off x="3446150" y="2624825"/>
            <a:ext cx="423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0" y="3143253"/>
            <a:ext cx="9144000" cy="46260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354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New Gaming Era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1100" y="1999800"/>
            <a:ext cx="3621801" cy="11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1"/>
          <p:cNvPicPr preferRelativeResize="0"/>
          <p:nvPr/>
        </p:nvPicPr>
        <p:blipFill rotWithShape="1">
          <a:blip r:embed="rId3">
            <a:alphaModFix/>
          </a:blip>
          <a:srcRect b="0" l="11690" r="11698" t="1021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1"/>
          <p:cNvPicPr preferRelativeResize="0"/>
          <p:nvPr/>
        </p:nvPicPr>
        <p:blipFill rotWithShape="1">
          <a:blip r:embed="rId4">
            <a:alphaModFix/>
          </a:blip>
          <a:srcRect b="20854" l="0" r="0" t="30521"/>
          <a:stretch/>
        </p:blipFill>
        <p:spPr>
          <a:xfrm>
            <a:off x="3057100" y="3930050"/>
            <a:ext cx="3029801" cy="8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/>
        </p:nvSpPr>
        <p:spPr>
          <a:xfrm>
            <a:off x="194250" y="84574"/>
            <a:ext cx="25992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© Relax Gaming 20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5">
            <a:alphaModFix/>
          </a:blip>
          <a:srcRect b="37201" l="0" r="0" t="0"/>
          <a:stretch/>
        </p:blipFill>
        <p:spPr>
          <a:xfrm>
            <a:off x="6715563" y="-412688"/>
            <a:ext cx="3171275" cy="11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/>
          <p:nvPr/>
        </p:nvSpPr>
        <p:spPr>
          <a:xfrm>
            <a:off x="0" y="3132358"/>
            <a:ext cx="9144000" cy="797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09/09/2021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7874" y="84575"/>
            <a:ext cx="3728251" cy="23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9350" y="2047450"/>
            <a:ext cx="2045300" cy="9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11700" y="1047588"/>
            <a:ext cx="86238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/>
              <a:t>Exiting Bonus wild symbol that get a </a:t>
            </a:r>
            <a:r>
              <a:rPr lang="en" sz="1500"/>
              <a:t>randomized</a:t>
            </a:r>
            <a:r>
              <a:rPr lang="en" sz="1500"/>
              <a:t> cash prize value each Free Spin.</a:t>
            </a:r>
            <a:endParaRPr sz="1500"/>
          </a:p>
        </p:txBody>
      </p:sp>
      <p:cxnSp>
        <p:nvCxnSpPr>
          <p:cNvPr id="101" name="Google Shape;101;p22"/>
          <p:cNvCxnSpPr/>
          <p:nvPr/>
        </p:nvCxnSpPr>
        <p:spPr>
          <a:xfrm>
            <a:off x="4565700" y="2170600"/>
            <a:ext cx="9000" cy="2709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22"/>
          <p:cNvSpPr txBox="1"/>
          <p:nvPr>
            <p:ph type="title"/>
          </p:nvPr>
        </p:nvSpPr>
        <p:spPr>
          <a:xfrm>
            <a:off x="311700" y="1960425"/>
            <a:ext cx="4263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FEATURES</a:t>
            </a:r>
            <a:endParaRPr sz="1800"/>
          </a:p>
        </p:txBody>
      </p:sp>
      <p:cxnSp>
        <p:nvCxnSpPr>
          <p:cNvPr id="103" name="Google Shape;103;p22"/>
          <p:cNvCxnSpPr/>
          <p:nvPr/>
        </p:nvCxnSpPr>
        <p:spPr>
          <a:xfrm>
            <a:off x="381825" y="1890400"/>
            <a:ext cx="8520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2"/>
          <p:cNvSpPr txBox="1"/>
          <p:nvPr>
            <p:ph type="title"/>
          </p:nvPr>
        </p:nvSpPr>
        <p:spPr>
          <a:xfrm>
            <a:off x="4855750" y="2003600"/>
            <a:ext cx="4263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STATISTICS</a:t>
            </a:r>
            <a:endParaRPr sz="1800"/>
          </a:p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2299825"/>
            <a:ext cx="42225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300"/>
              <a:t>Double Bonus Respin</a:t>
            </a:r>
            <a:endParaRPr b="1"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Landing 2 Bonus Wild symbols in the base game activates a respin on the 3 remaining reels. Awarding both payout and </a:t>
            </a:r>
            <a:r>
              <a:rPr lang="en" sz="1100"/>
              <a:t>additional</a:t>
            </a:r>
            <a:r>
              <a:rPr lang="en" sz="1100"/>
              <a:t> chance to land a 3rd Bonus Wild.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Gatling Wheel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>
                <a:solidFill>
                  <a:schemeClr val="dk1"/>
                </a:solidFill>
              </a:rPr>
              <a:t>Spin the wheel 3 times to determine the Bonus wild’s price in the Showdown Free Spins.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300">
                <a:solidFill>
                  <a:schemeClr val="dk1"/>
                </a:solidFill>
              </a:rPr>
              <a:t>Showdown Free Spins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Every Bonus Wild landed will award a cash price, laning 3 awards 2 additional free spins and </a:t>
            </a:r>
            <a:r>
              <a:rPr lang="en" sz="1100">
                <a:solidFill>
                  <a:schemeClr val="dk1"/>
                </a:solidFill>
              </a:rPr>
              <a:t>another</a:t>
            </a:r>
            <a:r>
              <a:rPr lang="en" sz="1100">
                <a:solidFill>
                  <a:schemeClr val="dk1"/>
                </a:solidFill>
              </a:rPr>
              <a:t> spin of the Gatling Wheel.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4890344" y="2832370"/>
            <a:ext cx="15141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300"/>
              <a:t>Volatility:</a:t>
            </a:r>
            <a:endParaRPr b="0" sz="1300"/>
          </a:p>
        </p:txBody>
      </p:sp>
      <p:sp>
        <p:nvSpPr>
          <p:cNvPr id="107" name="Google Shape;107;p22"/>
          <p:cNvSpPr/>
          <p:nvPr/>
        </p:nvSpPr>
        <p:spPr>
          <a:xfrm>
            <a:off x="5800065" y="2833064"/>
            <a:ext cx="369000" cy="3690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6301412" y="2833064"/>
            <a:ext cx="369000" cy="3690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6802759" y="2833064"/>
            <a:ext cx="369000" cy="3690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7304106" y="2833064"/>
            <a:ext cx="369000" cy="3690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/>
          <p:nvPr/>
        </p:nvSpPr>
        <p:spPr>
          <a:xfrm>
            <a:off x="7805453" y="2833064"/>
            <a:ext cx="369000" cy="3690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4890344" y="3977480"/>
            <a:ext cx="2286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FreeSpins </a:t>
            </a:r>
            <a:r>
              <a:rPr b="0" lang="en" sz="1100"/>
              <a:t>frequency: 1 in 202</a:t>
            </a:r>
            <a:endParaRPr sz="1100"/>
          </a:p>
        </p:txBody>
      </p:sp>
      <p:sp>
        <p:nvSpPr>
          <p:cNvPr id="113" name="Google Shape;113;p22"/>
          <p:cNvSpPr txBox="1"/>
          <p:nvPr>
            <p:ph type="title"/>
          </p:nvPr>
        </p:nvSpPr>
        <p:spPr>
          <a:xfrm>
            <a:off x="4860825" y="2234042"/>
            <a:ext cx="2286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" sz="1000"/>
              <a:t>10</a:t>
            </a:r>
            <a:r>
              <a:rPr i="1" lang="en" sz="1000"/>
              <a:t> lines</a:t>
            </a:r>
            <a:endParaRPr i="1" sz="1000"/>
          </a:p>
        </p:txBody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7021150" y="3556530"/>
            <a:ext cx="2286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Max win (sim): 5000X</a:t>
            </a:r>
            <a:endParaRPr sz="1100"/>
          </a:p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7021150" y="4398430"/>
            <a:ext cx="23925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Default max bet: 10000 (</a:t>
            </a:r>
            <a:r>
              <a:rPr b="0" lang="en" sz="1100">
                <a:solidFill>
                  <a:schemeClr val="dk1"/>
                </a:solidFill>
              </a:rPr>
              <a:t>100</a:t>
            </a:r>
            <a:r>
              <a:rPr b="0" lang="en" sz="1100">
                <a:solidFill>
                  <a:schemeClr val="dk1"/>
                </a:solidFill>
              </a:rPr>
              <a:t>€)</a:t>
            </a:r>
            <a:endParaRPr sz="1100"/>
          </a:p>
        </p:txBody>
      </p:sp>
      <p:sp>
        <p:nvSpPr>
          <p:cNvPr id="116" name="Google Shape;116;p22"/>
          <p:cNvSpPr txBox="1"/>
          <p:nvPr>
            <p:ph type="title"/>
          </p:nvPr>
        </p:nvSpPr>
        <p:spPr>
          <a:xfrm>
            <a:off x="4890344" y="3556530"/>
            <a:ext cx="2286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RTP: 96.16%</a:t>
            </a:r>
            <a:endParaRPr b="0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RTP Buy Free Spins: 97.11%</a:t>
            </a:r>
            <a:endParaRPr b="0" sz="1100"/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7021150" y="3977480"/>
            <a:ext cx="23925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Default min bet: 10 (0.1</a:t>
            </a:r>
            <a:r>
              <a:rPr b="0" lang="en" sz="1100"/>
              <a:t>€</a:t>
            </a:r>
            <a:r>
              <a:rPr b="0" lang="en" sz="1100"/>
              <a:t>)</a:t>
            </a:r>
            <a:endParaRPr sz="1100"/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4890344" y="4398430"/>
            <a:ext cx="2286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" sz="1100"/>
              <a:t>Average feature win: 1 in 73.6x</a:t>
            </a:r>
            <a:endParaRPr sz="1100"/>
          </a:p>
        </p:txBody>
      </p:sp>
      <p:sp>
        <p:nvSpPr>
          <p:cNvPr id="119" name="Google Shape;119;p22"/>
          <p:cNvSpPr txBox="1"/>
          <p:nvPr/>
        </p:nvSpPr>
        <p:spPr>
          <a:xfrm>
            <a:off x="311700" y="6784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B1A9"/>
                </a:solidFill>
                <a:latin typeface="Roboto Light"/>
                <a:ea typeface="Roboto Light"/>
                <a:cs typeface="Roboto Light"/>
                <a:sym typeface="Roboto Light"/>
              </a:rPr>
              <a:t>Game overview</a:t>
            </a:r>
            <a:endParaRPr b="0" i="0" sz="3000" u="none" cap="none" strike="noStrike">
              <a:solidFill>
                <a:srgbClr val="00B1A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6802756" y="2833064"/>
            <a:ext cx="369000" cy="3690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1564534" y="2838654"/>
            <a:ext cx="2714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*Main game, feature or artwork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1564499" y="1388450"/>
            <a:ext cx="2714100" cy="1526700"/>
          </a:xfrm>
          <a:prstGeom prst="rect">
            <a:avLst/>
          </a:prstGeom>
          <a:solidFill>
            <a:srgbClr val="CC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4865367" y="1388450"/>
            <a:ext cx="2714100" cy="1526700"/>
          </a:xfrm>
          <a:prstGeom prst="rect">
            <a:avLst/>
          </a:prstGeom>
          <a:solidFill>
            <a:srgbClr val="CC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4865367" y="3258874"/>
            <a:ext cx="2714100" cy="1526700"/>
          </a:xfrm>
          <a:prstGeom prst="rect">
            <a:avLst/>
          </a:prstGeom>
          <a:solidFill>
            <a:srgbClr val="CC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1564499" y="3258874"/>
            <a:ext cx="2714100" cy="1526700"/>
          </a:xfrm>
          <a:prstGeom prst="rect">
            <a:avLst/>
          </a:prstGeom>
          <a:solidFill>
            <a:srgbClr val="CC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865425" y="2838654"/>
            <a:ext cx="2714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*Main game, feature or artwork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1564534" y="4711804"/>
            <a:ext cx="2714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*Main game, feature or artwork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865425" y="4711804"/>
            <a:ext cx="27141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*Main game, feature or artwork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311700" y="6784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B1A9"/>
                </a:solidFill>
                <a:latin typeface="Roboto Light"/>
                <a:ea typeface="Roboto Light"/>
                <a:cs typeface="Roboto Light"/>
                <a:sym typeface="Roboto Light"/>
              </a:rPr>
              <a:t>Game artwork</a:t>
            </a:r>
            <a:endParaRPr b="0" i="0" sz="3000" u="none" cap="none" strike="noStrike">
              <a:solidFill>
                <a:srgbClr val="00B1A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525" y="1392708"/>
            <a:ext cx="2714102" cy="152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425" y="1388466"/>
            <a:ext cx="2714102" cy="152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500" y="3258900"/>
            <a:ext cx="2714102" cy="15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5425" y="3258890"/>
            <a:ext cx="2714102" cy="152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368900" y="1568000"/>
            <a:ext cx="77883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Demo link</a:t>
            </a:r>
            <a:endParaRPr b="1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https://d2drhksbtcqozo.cloudfront.net/casino/launcher.html?channel=web&amp;moneymode=fun&amp;jurisdiction=MT&amp;gameid=bountyshowdown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Video link</a:t>
            </a:r>
            <a:endParaRPr b="1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https://www.youtube.com/watch?v=MvgoGv1epwo</a:t>
            </a:r>
            <a:endParaRPr b="0" i="1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6784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B1A9"/>
                </a:solidFill>
                <a:latin typeface="Roboto Light"/>
                <a:ea typeface="Roboto Light"/>
                <a:cs typeface="Roboto Light"/>
                <a:sym typeface="Roboto Light"/>
              </a:rPr>
              <a:t>Gameplay</a:t>
            </a:r>
            <a:endParaRPr b="0" i="0" sz="3000" u="none" cap="none" strike="noStrike">
              <a:solidFill>
                <a:srgbClr val="00B1A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37201" l="0" r="0" t="0"/>
          <a:stretch/>
        </p:blipFill>
        <p:spPr>
          <a:xfrm>
            <a:off x="1994800" y="264300"/>
            <a:ext cx="5091800" cy="17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3446150" y="2624825"/>
            <a:ext cx="423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446150" y="2624825"/>
            <a:ext cx="423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0" y="3143253"/>
            <a:ext cx="9144000" cy="46260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354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New Gaming Era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1100" y="1999800"/>
            <a:ext cx="3621801" cy="11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